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8" autoAdjust="0"/>
    <p:restoredTop sz="86429" autoAdjust="0"/>
  </p:normalViewPr>
  <p:slideViewPr>
    <p:cSldViewPr snapToGrid="0" snapToObjects="1">
      <p:cViewPr>
        <p:scale>
          <a:sx n="68" d="100"/>
          <a:sy n="68" d="100"/>
        </p:scale>
        <p:origin x="1416" y="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ABBFC-0BAE-E64C-A836-72D1D36FB1C8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63BC7-CB7F-0249-B9CB-DB0E6B877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423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7DBF9-96E0-D340-98A5-8482A9496F07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E5FF0-7ACC-6D4F-8E83-8C9211CBA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93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Microsoft </a:t>
            </a:r>
            <a:r>
              <a:rPr lang="en-US" b="1" smtClean="0"/>
              <a:t>Engineering Excellence</a:t>
            </a:r>
            <a:endParaRPr lang="en-US" smtClean="0"/>
          </a:p>
        </p:txBody>
      </p:sp>
      <p:sp>
        <p:nvSpPr>
          <p:cNvPr id="35843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Microsoft Confidential</a:t>
            </a:r>
          </a:p>
        </p:txBody>
      </p:sp>
      <p:sp>
        <p:nvSpPr>
          <p:cNvPr id="35844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D1D79-B50D-473E-81B9-1864A344499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449263"/>
            <a:ext cx="4541837" cy="3408362"/>
          </a:xfrm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58293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but we never would</a:t>
            </a:r>
            <a:r>
              <a:rPr lang="en-US" baseline="0" dirty="0" smtClean="0"/>
              <a:t> have helped all these people if we hadn’t looked closely at how to help this guy in the wheelchair.</a:t>
            </a:r>
          </a:p>
          <a:p>
            <a:pPr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Ljungblad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Holmquist’s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“pet snakes” paper/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vocab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>
              <a:buFontTx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 scenarios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Grounding innovation with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marginal practices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CHI’07.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810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E79-E7D8-3C4E-9D91-08102579EF9D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6827-AF95-2443-ADF0-A6D08EF50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9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CEEC-0E84-FA4D-A658-2EA396AF3B70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6827-AF95-2443-ADF0-A6D08EF50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1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2F47-3C77-8247-8AB9-A9EDD6E72670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6827-AF95-2443-ADF0-A6D08EF50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3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141C-F9A1-4A46-9A58-6AFFF3CA7A70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6827-AF95-2443-ADF0-A6D08EF50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9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7A795-B530-9B4A-B198-67530E21E213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6827-AF95-2443-ADF0-A6D08EF50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9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B2A09-A691-AD49-B739-D685C9631D8E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6827-AF95-2443-ADF0-A6D08EF50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13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B80C-EFC2-1748-9F13-D7030C9CD1CA}" type="datetime1">
              <a:rPr lang="en-US" smtClean="0"/>
              <a:t>9/21/16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6827-AF95-2443-ADF0-A6D08EF50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53BB3-050D-CA45-9916-C231D31C9610}" type="datetime1">
              <a:rPr lang="en-US" smtClean="0"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6827-AF95-2443-ADF0-A6D08EF50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A246-D5C2-4D4C-B44B-46100B805954}" type="datetime1">
              <a:rPr lang="en-US" smtClean="0"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6827-AF95-2443-ADF0-A6D08EF50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9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28CC-C988-4841-8A16-26D0DB18CD7B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6827-AF95-2443-ADF0-A6D08EF50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5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ECC4-954D-6244-AAAE-645FDED41293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6827-AF95-2443-ADF0-A6D08EF50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8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BCC4D-F021-F248-91D0-AE7CB38F98F4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6827-AF95-2443-ADF0-A6D08EF50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5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png"/><Relationship Id="rId10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defRPr/>
            </a:pPr>
            <a:endParaRPr lang="en-US" dirty="0" smtClean="0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Curb cuts</a:t>
            </a:r>
            <a:endParaRPr lang="en-US" dirty="0" smtClean="0"/>
          </a:p>
        </p:txBody>
      </p:sp>
      <p:pic>
        <p:nvPicPr>
          <p:cNvPr id="4" name="Picture 3" descr="curbcutless-wheelchai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0489" y="2935956"/>
            <a:ext cx="2385171" cy="3467517"/>
          </a:xfrm>
          <a:prstGeom prst="rect">
            <a:avLst/>
          </a:prstGeom>
          <a:ln>
            <a:solidFill>
              <a:srgbClr val="0099FF"/>
            </a:solidFill>
          </a:ln>
        </p:spPr>
      </p:pic>
      <p:pic>
        <p:nvPicPr>
          <p:cNvPr id="5" name="Picture 4" descr="curbcut-sol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78488" y="3686676"/>
            <a:ext cx="1508459" cy="1019008"/>
          </a:xfrm>
          <a:prstGeom prst="rect">
            <a:avLst/>
          </a:prstGeom>
          <a:ln>
            <a:solidFill>
              <a:srgbClr val="0099FF"/>
            </a:solidFill>
          </a:ln>
        </p:spPr>
      </p:pic>
      <p:pic>
        <p:nvPicPr>
          <p:cNvPr id="7" name="Picture 6" descr="curbcut-oldpersonwalker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2326105" cy="2791327"/>
          </a:xfrm>
          <a:prstGeom prst="rect">
            <a:avLst/>
          </a:prstGeom>
          <a:ln>
            <a:solidFill>
              <a:srgbClr val="0099FF"/>
            </a:solidFill>
          </a:ln>
        </p:spPr>
      </p:pic>
      <p:pic>
        <p:nvPicPr>
          <p:cNvPr id="6" name="Picture 5" descr="curbcut-wheelchair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601368" y="3638216"/>
            <a:ext cx="2032000" cy="2898942"/>
          </a:xfrm>
          <a:prstGeom prst="rect">
            <a:avLst/>
          </a:prstGeom>
          <a:ln>
            <a:solidFill>
              <a:srgbClr val="0099FF"/>
            </a:solidFill>
          </a:ln>
        </p:spPr>
      </p:pic>
      <p:pic>
        <p:nvPicPr>
          <p:cNvPr id="8" name="Picture 7" descr="curbcuts-bikes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75158" y="173789"/>
            <a:ext cx="3168315" cy="4010526"/>
          </a:xfrm>
          <a:prstGeom prst="rect">
            <a:avLst/>
          </a:prstGeom>
          <a:ln>
            <a:solidFill>
              <a:srgbClr val="0099FF"/>
            </a:solidFill>
          </a:ln>
        </p:spPr>
      </p:pic>
      <p:pic>
        <p:nvPicPr>
          <p:cNvPr id="9" name="Picture 8" descr="curbcuts-stroller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33831" y="4852737"/>
            <a:ext cx="2379328" cy="2005263"/>
          </a:xfrm>
          <a:prstGeom prst="rect">
            <a:avLst/>
          </a:prstGeom>
          <a:ln>
            <a:solidFill>
              <a:srgbClr val="0099FF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938746" y="831765"/>
            <a:ext cx="2247900" cy="2679700"/>
          </a:xfrm>
          <a:prstGeom prst="rect">
            <a:avLst/>
          </a:prstGeom>
          <a:ln>
            <a:solidFill>
              <a:srgbClr val="0099FF"/>
            </a:solidFill>
          </a:ln>
        </p:spPr>
      </p:pic>
      <p:pic>
        <p:nvPicPr>
          <p:cNvPr id="11" name="Picture 10" descr="curbcut-rollingsuitcase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459138" y="4034171"/>
            <a:ext cx="1684862" cy="2823829"/>
          </a:xfrm>
          <a:prstGeom prst="rect">
            <a:avLst/>
          </a:prstGeom>
          <a:ln>
            <a:solidFill>
              <a:srgbClr val="0099FF"/>
            </a:solidFill>
          </a:ln>
        </p:spPr>
      </p:pic>
    </p:spTree>
    <p:extLst>
      <p:ext uri="{BB962C8B-B14F-4D97-AF65-F5344CB8AC3E}">
        <p14:creationId xmlns:p14="http://schemas.microsoft.com/office/powerpoint/2010/main" val="19312386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10783</TotalTime>
  <Words>42</Words>
  <Application>Microsoft Macintosh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Curb cuts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GenderMag method</dc:title>
  <dc:subject/>
  <dc:creator>eecs eecs</dc:creator>
  <cp:keywords/>
  <dc:description/>
  <cp:lastModifiedBy>Burnett, Margaret</cp:lastModifiedBy>
  <cp:revision>513</cp:revision>
  <dcterms:created xsi:type="dcterms:W3CDTF">2014-10-13T20:56:00Z</dcterms:created>
  <dcterms:modified xsi:type="dcterms:W3CDTF">2016-09-21T15:44:18Z</dcterms:modified>
  <cp:category/>
</cp:coreProperties>
</file>