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1729-3411-4B5D-B789-96E6DFCEF8C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77CF-A9CC-45B2-BCDA-00612DE8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5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1729-3411-4B5D-B789-96E6DFCEF8C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77CF-A9CC-45B2-BCDA-00612DE8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0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1729-3411-4B5D-B789-96E6DFCEF8C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77CF-A9CC-45B2-BCDA-00612DE8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8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1729-3411-4B5D-B789-96E6DFCEF8C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77CF-A9CC-45B2-BCDA-00612DE8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8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1729-3411-4B5D-B789-96E6DFCEF8C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77CF-A9CC-45B2-BCDA-00612DE8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7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1729-3411-4B5D-B789-96E6DFCEF8C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77CF-A9CC-45B2-BCDA-00612DE8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17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1729-3411-4B5D-B789-96E6DFCEF8C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77CF-A9CC-45B2-BCDA-00612DE8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51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1729-3411-4B5D-B789-96E6DFCEF8C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77CF-A9CC-45B2-BCDA-00612DE8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2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1729-3411-4B5D-B789-96E6DFCEF8C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77CF-A9CC-45B2-BCDA-00612DE8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6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1729-3411-4B5D-B789-96E6DFCEF8C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77CF-A9CC-45B2-BCDA-00612DE8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0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1729-3411-4B5D-B789-96E6DFCEF8C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977CF-A9CC-45B2-BCDA-00612DE8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C1729-3411-4B5D-B789-96E6DFCEF8C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977CF-A9CC-45B2-BCDA-00612DE83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1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ECE560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19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ECE 560?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 smtClean="0"/>
              <a:t>Randomness is (perhaps) inevitable due to:</a:t>
            </a:r>
          </a:p>
          <a:p>
            <a:pPr marL="742950" lvl="1" indent="-285750"/>
            <a:r>
              <a:rPr lang="en-US" dirty="0" smtClean="0"/>
              <a:t>Lack of knowledge</a:t>
            </a:r>
          </a:p>
          <a:p>
            <a:pPr marL="742950" lvl="1" indent="-285750"/>
            <a:r>
              <a:rPr lang="en-US" dirty="0" smtClean="0"/>
              <a:t>Inherent property of nature</a:t>
            </a:r>
          </a:p>
          <a:p>
            <a:pPr marL="285750" indent="-285750"/>
            <a:r>
              <a:rPr lang="en-US" dirty="0" smtClean="0"/>
              <a:t>Goal:  develop foundational theory and techniques for: </a:t>
            </a:r>
          </a:p>
          <a:p>
            <a:pPr marL="742950" lvl="1" indent="-285750"/>
            <a:r>
              <a:rPr lang="en-US" dirty="0" smtClean="0"/>
              <a:t>Understanding complex phenomenon </a:t>
            </a:r>
          </a:p>
          <a:p>
            <a:pPr marL="742950" lvl="1" indent="-285750"/>
            <a:r>
              <a:rPr lang="en-US" dirty="0" smtClean="0"/>
              <a:t>Modeling complex systems, phenomenon</a:t>
            </a:r>
            <a:endParaRPr lang="en-US" dirty="0" smtClean="0"/>
          </a:p>
          <a:p>
            <a:pPr marL="742950" lvl="1" indent="-285750"/>
            <a:r>
              <a:rPr lang="en-US" dirty="0" smtClean="0"/>
              <a:t>Prediction</a:t>
            </a:r>
          </a:p>
          <a:p>
            <a:pPr marL="742950" lvl="1" indent="-285750"/>
            <a:r>
              <a:rPr lang="en-US" dirty="0" smtClean="0"/>
              <a:t>Controlling uncertainty </a:t>
            </a:r>
          </a:p>
          <a:p>
            <a:pPr marL="742950" lvl="1" indent="-285750"/>
            <a:r>
              <a:rPr lang="en-US" dirty="0" smtClean="0"/>
              <a:t>Building engineering systems operating in uncertain environments</a:t>
            </a:r>
          </a:p>
          <a:p>
            <a:pPr marL="742950" lvl="1" indent="-285750"/>
            <a:r>
              <a:rPr lang="en-US" dirty="0" smtClean="0"/>
              <a:t>…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337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lobal temperature pl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616" y="1242945"/>
            <a:ext cx="8680417" cy="527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191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dow aver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981" y="1087654"/>
            <a:ext cx="9039724" cy="451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61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speech sig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135" y="557697"/>
            <a:ext cx="6533983" cy="411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640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SNR wireless sign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120" y="1410184"/>
            <a:ext cx="7186208" cy="376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793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49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ECE560</vt:lpstr>
      <vt:lpstr>Why ECE 560?</vt:lpstr>
      <vt:lpstr>PowerPoint Presentation</vt:lpstr>
      <vt:lpstr>PowerPoint Presentation</vt:lpstr>
      <vt:lpstr>PowerPoint Presentation</vt:lpstr>
      <vt:lpstr>PowerPoint Presentation</vt:lpstr>
    </vt:vector>
  </TitlesOfParts>
  <Company>OSU College of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ECE560</dc:title>
  <dc:creator>Nguyen, Thinh</dc:creator>
  <cp:lastModifiedBy>Nguyen, Thinh</cp:lastModifiedBy>
  <cp:revision>5</cp:revision>
  <dcterms:created xsi:type="dcterms:W3CDTF">2019-01-07T19:08:40Z</dcterms:created>
  <dcterms:modified xsi:type="dcterms:W3CDTF">2019-01-07T19:35:10Z</dcterms:modified>
</cp:coreProperties>
</file>